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reseni.xlsx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437674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VY_32_INOVACE_30-11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18.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Výpočet kořenů kvadratické rovnice,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podmíněné formátování.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si zopakují základní matematické vzorce, jejich znalost aplikují při výpočtech.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Kvadratická rovnice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Kořeny kvadratické rovnice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Podle předlohy připravte tabulku vstupních hodnot pro výpočet kořenů kvadratické rovnice</a:t>
            </a:r>
          </a:p>
          <a:p>
            <a:endParaRPr lang="cs-CZ" sz="2400" dirty="0"/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8"/>
            <a:ext cx="520515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Diskriminant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2400" dirty="0" smtClean="0"/>
                  <a:t>Přidejte výpočet diskriminantu</a:t>
                </a:r>
              </a:p>
              <a:p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𝐷</m:t>
                    </m:r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400" b="0" i="1" smtClean="0">
                        <a:latin typeface="Cambria Math"/>
                      </a:rPr>
                      <m:t>−4</m:t>
                    </m:r>
                    <m:r>
                      <a:rPr lang="cs-CZ" sz="2400" b="0" i="1" smtClean="0">
                        <a:latin typeface="Cambria Math"/>
                      </a:rPr>
                      <m:t>𝑎𝑐</m:t>
                    </m:r>
                  </m:oMath>
                </a14:m>
                <a:endParaRPr lang="cs-CZ" sz="2400" dirty="0" smtClean="0"/>
              </a:p>
              <a:p>
                <a:endParaRPr lang="cs-CZ" sz="2400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96952"/>
            <a:ext cx="538859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23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Počet řešení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2400" dirty="0" smtClean="0"/>
                  <a:t>Vložte příkaz, který vypíše počet řešení v závislosti na diskriminantu</a:t>
                </a:r>
              </a:p>
              <a:p>
                <a:pPr marL="0" indent="0">
                  <a:buNone/>
                </a:pPr>
                <a:r>
                  <a:rPr lang="cs-CZ" sz="2400" b="0" dirty="0" smtClean="0"/>
                  <a:t>Když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𝐷</m:t>
                    </m:r>
                    <m:r>
                      <a:rPr lang="cs-CZ" sz="2400" b="0" i="1" smtClean="0">
                        <a:latin typeface="Cambria Math"/>
                      </a:rPr>
                      <m:t>&gt;0</m:t>
                    </m:r>
                  </m:oMath>
                </a14:m>
                <a:r>
                  <a:rPr lang="cs-CZ" sz="2400" b="0" dirty="0" smtClean="0"/>
                  <a:t>	text: dva reálné výsledky</a:t>
                </a:r>
              </a:p>
              <a:p>
                <a:pPr marL="0" indent="0">
                  <a:buNone/>
                </a:pPr>
                <a:r>
                  <a:rPr lang="cs-CZ" sz="2400" b="0" dirty="0" smtClean="0"/>
                  <a:t>Když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𝐷</m:t>
                    </m:r>
                    <m:r>
                      <a:rPr lang="cs-CZ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cs-CZ" sz="2400" dirty="0"/>
                  <a:t>	</a:t>
                </a:r>
                <a:r>
                  <a:rPr lang="cs-CZ" sz="2400" dirty="0" smtClean="0"/>
                  <a:t>text:  </a:t>
                </a:r>
                <a:r>
                  <a:rPr lang="cs-CZ" sz="2400" dirty="0"/>
                  <a:t>jeden (dvojnásobný) kořen </a:t>
                </a:r>
                <a:endParaRPr lang="cs-CZ" sz="2400" dirty="0" smtClean="0"/>
              </a:p>
              <a:p>
                <a:pPr marL="0" indent="0">
                  <a:buNone/>
                </a:pPr>
                <a:r>
                  <a:rPr lang="cs-CZ" sz="2400" b="0" dirty="0" smtClean="0"/>
                  <a:t>Když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𝐷</m:t>
                    </m:r>
                    <m:r>
                      <a:rPr lang="cs-CZ" sz="2400" b="0" i="1" smtClean="0">
                        <a:latin typeface="Cambria Math"/>
                      </a:rPr>
                      <m:t>&lt;0</m:t>
                    </m:r>
                  </m:oMath>
                </a14:m>
                <a:r>
                  <a:rPr lang="cs-CZ" sz="2400" dirty="0" smtClean="0"/>
                  <a:t>	</a:t>
                </a:r>
                <a:r>
                  <a:rPr lang="cs-CZ" sz="2400" dirty="0"/>
                  <a:t> </a:t>
                </a:r>
                <a:r>
                  <a:rPr lang="cs-CZ" sz="2400" dirty="0" smtClean="0"/>
                  <a:t>text: žádný </a:t>
                </a:r>
                <a:r>
                  <a:rPr lang="cs-CZ" sz="2400" dirty="0"/>
                  <a:t>výsledek v množině R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11" t="-10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46196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84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Řešení rovnice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Připravte tabulku, do které budete vkládat vzorce pro výpočet kořenů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Zadejte vzorce pro výpočet x</a:t>
            </a:r>
            <a:r>
              <a:rPr lang="cs-CZ" sz="2400" baseline="-25000" dirty="0" smtClean="0"/>
              <a:t>1</a:t>
            </a:r>
            <a:r>
              <a:rPr lang="cs-CZ" sz="2400" dirty="0" smtClean="0"/>
              <a:t>, x</a:t>
            </a:r>
            <a:r>
              <a:rPr lang="cs-CZ" sz="2400" baseline="-25000" dirty="0" smtClean="0"/>
              <a:t>2</a:t>
            </a:r>
          </a:p>
          <a:p>
            <a:endParaRPr lang="cs-CZ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43148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8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výsledků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229600" cy="452596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Pomocí formátování buněk zajistěte, aby se:</a:t>
            </a:r>
          </a:p>
          <a:p>
            <a:pPr marL="0" indent="0">
              <a:buNone/>
            </a:pPr>
            <a:r>
              <a:rPr lang="cs-CZ" sz="2400" dirty="0" smtClean="0"/>
              <a:t> v případě jednoho dvojnásobného výsledku zobrazil pouze výsledek x</a:t>
            </a:r>
            <a:r>
              <a:rPr lang="cs-CZ" sz="2400" baseline="-25000" dirty="0" smtClean="0"/>
              <a:t>1</a:t>
            </a:r>
          </a:p>
          <a:p>
            <a:pPr marL="0" indent="0">
              <a:buNone/>
            </a:pPr>
            <a:r>
              <a:rPr lang="cs-CZ" sz="2400" baseline="-25000" dirty="0" smtClean="0"/>
              <a:t> </a:t>
            </a:r>
            <a:r>
              <a:rPr lang="cs-CZ" sz="2400" dirty="0" smtClean="0"/>
              <a:t>v případě, že rovnice nemá reálné řešení, nezobrazila v tabulce výsledků žádná data a text „žádný výsledek v množině R“ byl podbarven červeně</a:t>
            </a:r>
          </a:p>
          <a:p>
            <a:endParaRPr lang="cs-CZ" sz="2400" baseline="-25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59084"/>
            <a:ext cx="41910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55" y="4111459"/>
            <a:ext cx="42386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43" y="4084156"/>
            <a:ext cx="42386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85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sz="2400" dirty="0" smtClean="0"/>
                  <a:t>Co se stane v případě, že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</a:rPr>
                      <m:t>=0</m:t>
                    </m:r>
                    <m:r>
                      <a:rPr lang="cs-CZ" sz="2400" b="0" i="0" smtClean="0">
                        <a:latin typeface="Cambria Math"/>
                      </a:rPr>
                      <m:t>?</m:t>
                    </m:r>
                  </m:oMath>
                </a14:m>
                <a:endParaRPr lang="cs-CZ" sz="2400" b="0" dirty="0" smtClean="0"/>
              </a:p>
              <a:p>
                <a:r>
                  <a:rPr lang="cs-CZ" sz="2400" dirty="0" smtClean="0"/>
                  <a:t>Doplňte vzorec určující počet řešení tak, aby v případě, že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cs-CZ" sz="2400" dirty="0" smtClean="0"/>
                  <a:t> vypsal text: lineární rovnice</a:t>
                </a:r>
              </a:p>
              <a:p>
                <a:r>
                  <a:rPr lang="cs-CZ" sz="2400" dirty="0" smtClean="0">
                    <a:hlinkClick r:id="rId3" action="ppaction://hlinkfile"/>
                  </a:rPr>
                  <a:t>Vytvořte vzorce, které zajistí v případě lineární rovnice vypsání výsledku </a:t>
                </a:r>
                <a:endParaRPr lang="cs-CZ" sz="2400" dirty="0" smtClean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963" t="-1078" r="-16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33594"/>
            <a:ext cx="42576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13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 tvorbě tohoto </a:t>
            </a:r>
            <a:r>
              <a:rPr lang="cs-CZ" dirty="0" err="1" smtClean="0"/>
              <a:t>DUMu</a:t>
            </a:r>
            <a:r>
              <a:rPr lang="cs-CZ" dirty="0" smtClean="0"/>
              <a:t> byly použity materiály autora.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168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1367</TotalTime>
  <Words>237</Words>
  <Application>Microsoft Office PowerPoint</Application>
  <PresentationFormat>Předvádění na obrazovce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šablona</vt:lpstr>
      <vt:lpstr>Prezentace aplikace PowerPoint</vt:lpstr>
      <vt:lpstr>Kvadratická rovnice</vt:lpstr>
      <vt:lpstr>Kořeny kvadratické rovnice</vt:lpstr>
      <vt:lpstr>Diskriminant</vt:lpstr>
      <vt:lpstr>Počet řešení</vt:lpstr>
      <vt:lpstr>Řešení rovnice</vt:lpstr>
      <vt:lpstr>Zobrazení výsledků</vt:lpstr>
      <vt:lpstr>a=0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15</cp:revision>
  <dcterms:created xsi:type="dcterms:W3CDTF">2013-12-09T13:00:18Z</dcterms:created>
  <dcterms:modified xsi:type="dcterms:W3CDTF">2014-01-25T20:24:08Z</dcterms:modified>
</cp:coreProperties>
</file>